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965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F2ED45-8F2D-52AC-598C-7E4FA7622E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0704918-8FDB-816C-A842-08A2E590D2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252553A-FB2C-617D-8692-D48DF25385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8965A-BEBE-44F3-86A4-FF3603BC83EC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B03FA3E-C853-18BF-456A-F236BEDE3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0B4EAD2-A097-4AFB-34EF-DC81833A1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6BC09-3534-4B1C-A351-8B0FFFC19C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0784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48E74F-6920-2924-7F2C-1FAB55260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68762CF-9E56-2117-B950-CAC495B26C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90C098E-911D-265A-16D0-91AFF837BB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8965A-BEBE-44F3-86A4-FF3603BC83EC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34991A7-64DB-5DB2-5890-CC54B91FC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3FFAB9-7569-3A07-3035-E121179C69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6BC09-3534-4B1C-A351-8B0FFFC19C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1635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98D1493-724D-7E25-82C5-580F9C45E9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76A09C9-608F-5445-12F8-5867C8C4F4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DD4B53-D4B0-B6F6-2774-4A88ECBC5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8965A-BEBE-44F3-86A4-FF3603BC83EC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1AE68F9-2BD7-7AB0-CC00-BDF63D638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70AC0E9-BAC2-8B2C-BD88-C8A58328E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6BC09-3534-4B1C-A351-8B0FFFC19C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1831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4995BD2-7333-86A0-8E09-CF345D0713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76F9AEC-D074-75D2-9487-E19105AE55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886FACC-DB37-FD9A-4CF4-54C7CA713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8965A-BEBE-44F3-86A4-FF3603BC83EC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8E71B9F-56C0-70EF-475F-F82CBDEF4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D6634E4-CC6D-3D4E-9960-652137BB7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6BC09-3534-4B1C-A351-8B0FFFC19C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488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FA364C-505A-26E7-F4E6-B57CFC414F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D21D8AF-118B-AE9D-AD74-C39C8990E0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D57C7CF-B025-4270-24DB-A655F1A58A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8965A-BEBE-44F3-86A4-FF3603BC83EC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D31843D-6D15-9590-1066-9954134A5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3A882C6-B3FA-8AE5-73C8-C8812B6D7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6BC09-3534-4B1C-A351-8B0FFFC19C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1533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F2B41F0-A369-E9DD-403D-D009C56AAD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8B8630F-3FFB-DE44-C402-78C6D74810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103F4B5-B833-7B61-2BCE-4C95421DBA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4C51DCC-EF7F-5C89-CFFF-7EC9204309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8965A-BEBE-44F3-86A4-FF3603BC83EC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93E304A-4999-0A04-A463-71A150064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9E26E0B-4C60-33E7-E6C1-C9DE0161A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6BC09-3534-4B1C-A351-8B0FFFC19C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3478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69422-5371-DF76-21FD-CC68873AB4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455F771-7BB6-30B8-0727-29ADE34CE4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C8B1642-9E29-A2D9-31A2-ED196E8181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E6017B4-BCC3-5257-2972-F56982AFB5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911490E-06A7-E4D2-0B20-1E4B84B9D6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3046F83E-80A0-E3B4-8314-9C06FCDCE4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8965A-BEBE-44F3-86A4-FF3603BC83EC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24DEDEC-DBB9-6C8A-5F94-7CC418B21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14752FC-8058-13B4-82B5-FFD2EDC9D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6BC09-3534-4B1C-A351-8B0FFFC19C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4873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48D1921-2D0C-3740-F88D-10CE5B485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30D29F9-5C6E-3090-4AAF-F48A00F98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8965A-BEBE-44F3-86A4-FF3603BC83EC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258B674-D967-FD38-CB90-2B9C45F3E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185F240-0650-C48A-B770-892B4BE62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6BC09-3534-4B1C-A351-8B0FFFC19C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0383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1B30BB2-A36C-8CE8-39DA-FB4569A1D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8965A-BEBE-44F3-86A4-FF3603BC83EC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B92C322-6B85-91B2-8642-7281A0C4B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AC1FD88-0009-4F75-38ED-51444A71A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6BC09-3534-4B1C-A351-8B0FFFC19C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8214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BBE0A07-3C6B-28C9-DF21-3361DE376E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B667D51-C335-E008-E541-7F8A9B3DBA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4671AEF-FCF1-F055-1A08-93AE46B7FB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50460F4-1B8F-AFB4-D2A2-0DA9E9C20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8965A-BEBE-44F3-86A4-FF3603BC83EC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6840FF1-4776-50DF-0480-75C4F5F8C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65596B9-F68F-C658-5831-021D7B1CF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6BC09-3534-4B1C-A351-8B0FFFC19C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2318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94DC3AF-63CE-2109-BCBA-9EA63C1DF8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A6883AE1-A792-AD56-C6A6-0C14178388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E439B40-5C18-0444-D478-D18AE6D7C7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CBF6850-E929-7340-47EE-494F953B8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8965A-BEBE-44F3-86A4-FF3603BC83EC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85F1D31-46F6-AE47-AAF3-8724170E52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4D4255-4D4A-25A7-74DE-FAE6B978F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6BC09-3534-4B1C-A351-8B0FFFC19C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5723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98F1BC6-7720-39EC-8357-5CB81F7D8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41AC96C-61F7-0263-48D9-3343CF7296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BD911BB-A3AF-1A1C-6A90-1D62D272ED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98965A-BEBE-44F3-86A4-FF3603BC83EC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262376F-A51C-36CA-241B-462763C926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EDEDD9F-B080-84A2-3E98-F6EBB6231E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16BC09-3534-4B1C-A351-8B0FFFC19C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3845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ACFF1A-A5A2-0345-E728-34FEBEAEF75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29B11BC-7A2C-B66A-9B73-AC4DEE07CB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0D3F1181-2A09-C3C3-7789-FFA949505A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3543" y="0"/>
            <a:ext cx="9144914" cy="6858000"/>
          </a:xfrm>
          <a:prstGeom prst="rect">
            <a:avLst/>
          </a:prstGeom>
        </p:spPr>
      </p:pic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5140D44-659C-0D90-CA59-C0720BDB5C7E}"/>
              </a:ext>
            </a:extLst>
          </p:cNvPr>
          <p:cNvSpPr/>
          <p:nvPr/>
        </p:nvSpPr>
        <p:spPr>
          <a:xfrm>
            <a:off x="1523543" y="1433945"/>
            <a:ext cx="9231048" cy="4073237"/>
          </a:xfrm>
          <a:prstGeom prst="rect">
            <a:avLst/>
          </a:prstGeom>
          <a:solidFill>
            <a:schemeClr val="bg1"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000" dirty="0">
                <a:solidFill>
                  <a:schemeClr val="tx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年末年始の</a:t>
            </a:r>
            <a:endParaRPr lang="en-US" altLang="ja-JP" sz="8000" dirty="0">
              <a:solidFill>
                <a:schemeClr val="tx1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algn="ctr"/>
            <a:r>
              <a:rPr lang="ja-JP" altLang="en-US" sz="8000" dirty="0">
                <a:solidFill>
                  <a:schemeClr val="tx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営業について</a:t>
            </a:r>
            <a:endParaRPr kumimoji="1" lang="en-US" altLang="ja-JP" sz="8000" dirty="0">
              <a:solidFill>
                <a:schemeClr val="tx1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068797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ワイド画面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Batang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村上 笑麻</dc:creator>
  <cp:lastModifiedBy>村上 笑麻</cp:lastModifiedBy>
  <cp:revision>1</cp:revision>
  <dcterms:created xsi:type="dcterms:W3CDTF">2024-11-19T06:10:44Z</dcterms:created>
  <dcterms:modified xsi:type="dcterms:W3CDTF">2024-11-19T06:10:53Z</dcterms:modified>
</cp:coreProperties>
</file>